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61" r:id="rId4"/>
    <p:sldId id="257" r:id="rId5"/>
    <p:sldId id="258" r:id="rId6"/>
    <p:sldId id="259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7" descr="C:\Users\dsm\Desktop\GCWCN2015\Picture2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152400"/>
            <a:ext cx="73478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6" descr="F:\GCWCN 2018\GCWCN2018\Formats\logos2018\25  years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28600"/>
            <a:ext cx="2071687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>
          <a:xfrm>
            <a:off x="0" y="6596744"/>
            <a:ext cx="9144000" cy="2286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2</a:t>
            </a:r>
            <a:r>
              <a:rPr lang="en-US" sz="1600" baseline="30000" dirty="0" smtClean="0">
                <a:solidFill>
                  <a:schemeClr val="bg1"/>
                </a:solidFill>
              </a:rPr>
              <a:t>nd</a:t>
            </a:r>
            <a:r>
              <a:rPr lang="en-US" sz="1600" dirty="0" smtClean="0">
                <a:solidFill>
                  <a:schemeClr val="bg1"/>
                </a:solidFill>
              </a:rPr>
              <a:t> IEEE Global Conference on Wireless</a:t>
            </a:r>
            <a:r>
              <a:rPr lang="en-US" sz="1600" baseline="0" dirty="0" smtClean="0">
                <a:solidFill>
                  <a:schemeClr val="bg1"/>
                </a:solidFill>
              </a:rPr>
              <a:t> Computing and Networking (GCWCN2018)</a:t>
            </a:r>
            <a:endParaRPr lang="en-IN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  <a:prstGeom prst="rect">
            <a:avLst/>
          </a:prstGeo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prstGeom prst="rect">
            <a:avLst/>
          </a:prstGeo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prstGeom prst="rect">
            <a:avLst/>
          </a:prstGeo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  <a:prstGeom prst="rect">
            <a:avLst/>
          </a:prstGeo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prstGeom prst="rect">
            <a:avLst/>
          </a:prstGeo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596744"/>
            <a:ext cx="9144000" cy="2286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2</a:t>
            </a:r>
            <a:r>
              <a:rPr lang="en-US" sz="1600" baseline="30000" dirty="0" smtClean="0">
                <a:solidFill>
                  <a:schemeClr val="bg1"/>
                </a:solidFill>
              </a:rPr>
              <a:t>nd</a:t>
            </a:r>
            <a:r>
              <a:rPr lang="en-US" sz="1600" dirty="0" smtClean="0">
                <a:solidFill>
                  <a:schemeClr val="bg1"/>
                </a:solidFill>
              </a:rPr>
              <a:t> IEEE Global Conference on Wireless</a:t>
            </a:r>
            <a:r>
              <a:rPr lang="en-US" sz="1600" baseline="0" dirty="0" smtClean="0">
                <a:solidFill>
                  <a:schemeClr val="bg1"/>
                </a:solidFill>
              </a:rPr>
              <a:t> Computing and Networking (GCWCN2018)</a:t>
            </a:r>
            <a:endParaRPr lang="en-IN" sz="1600" dirty="0">
              <a:solidFill>
                <a:schemeClr val="bg1"/>
              </a:solidFill>
            </a:endParaRPr>
          </a:p>
        </p:txBody>
      </p:sp>
      <p:pic>
        <p:nvPicPr>
          <p:cNvPr id="12" name="Picture 17" descr="C:\Users\dsm\Desktop\GCWCN2015\Picture2.png"/>
          <p:cNvPicPr>
            <a:picLocks noChangeAspect="1" noChangeArrowheads="1"/>
          </p:cNvPicPr>
          <p:nvPr userDrawn="1"/>
        </p:nvPicPr>
        <p:blipFill>
          <a:blip r:embed="rId12"/>
          <a:srcRect/>
          <a:stretch>
            <a:fillRect/>
          </a:stretch>
        </p:blipFill>
        <p:spPr bwMode="auto">
          <a:xfrm>
            <a:off x="7772400" y="152400"/>
            <a:ext cx="73478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6" descr="F:\GCWCN 2018\GCWCN2018\Formats\logos2018\25  years.png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52400" y="228600"/>
            <a:ext cx="2071687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85800" y="1752600"/>
            <a:ext cx="6858000" cy="533400"/>
          </a:xfrm>
          <a:prstGeom prst="rect">
            <a:avLst/>
          </a:prstGeom>
        </p:spPr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Origin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DSMANTRI</dc:creator>
  <cp:lastModifiedBy>DSMANTRI</cp:lastModifiedBy>
  <cp:revision>3</cp:revision>
  <dcterms:created xsi:type="dcterms:W3CDTF">2006-08-16T00:00:00Z</dcterms:created>
  <dcterms:modified xsi:type="dcterms:W3CDTF">2018-10-30T14:08:27Z</dcterms:modified>
</cp:coreProperties>
</file>